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6" r:id="rId3"/>
    <p:sldId id="29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5" r:id="rId19"/>
    <p:sldId id="317" r:id="rId20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CC"/>
    <a:srgbClr val="FF4747"/>
    <a:srgbClr val="00F279"/>
    <a:srgbClr val="006600"/>
    <a:srgbClr val="CDFFE6"/>
    <a:srgbClr val="A3FFD1"/>
    <a:srgbClr val="4FFFA7"/>
    <a:srgbClr val="008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446" y="-96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9D4A9-E597-4E38-9837-300251CA884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BB2E-F7B0-4B9D-8774-E78EBD76A5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45776-218E-4393-B6E8-AAEEC77EB6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F3D4-C787-47B6-BC43-3978B0DE8C1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9.xml"/><Relationship Id="rId7" Type="http://schemas.openxmlformats.org/officeDocument/2006/relationships/slide" Target="slide6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8.xml"/><Relationship Id="rId3" Type="http://schemas.openxmlformats.org/officeDocument/2006/relationships/slide" Target="slide5.xml"/><Relationship Id="rId2" Type="http://schemas.openxmlformats.org/officeDocument/2006/relationships/slide" Target="slide2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3.jpeg"/><Relationship Id="rId17" Type="http://schemas.openxmlformats.org/officeDocument/2006/relationships/image" Target="../media/image2.jpeg"/><Relationship Id="rId16" Type="http://schemas.openxmlformats.org/officeDocument/2006/relationships/slide" Target="slide16.xml"/><Relationship Id="rId15" Type="http://schemas.openxmlformats.org/officeDocument/2006/relationships/slide" Target="slide15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10.xml"/><Relationship Id="rId11" Type="http://schemas.openxmlformats.org/officeDocument/2006/relationships/slide" Target="slide7.xml"/><Relationship Id="rId10" Type="http://schemas.openxmlformats.org/officeDocument/2006/relationships/slide" Target="slide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hyperlink" Target="http://pravchelny.ru/www/images/2013/5/Viktor-Matorin-Dmitriiy-Donskoiy.jpg" TargetMode="External"/><Relationship Id="rId8" Type="http://schemas.openxmlformats.org/officeDocument/2006/relationships/hyperlink" Target="http://upload.wikimedia.org/wikipedia/commons/8/84/Portrait_of_Charles_XII_of_Sweden.jpg" TargetMode="External"/><Relationship Id="rId7" Type="http://schemas.openxmlformats.org/officeDocument/2006/relationships/hyperlink" Target="http://upload.wikimedia.org/wikipedia/commons/thumb/1/1f/Portrait_of_Alexander_Danilovich_Menshikov1.jpg/309px-Portrait_of_Alexander_Danilovich_Menshikov1.jpg" TargetMode="External"/><Relationship Id="rId6" Type="http://schemas.openxmlformats.org/officeDocument/2006/relationships/hyperlink" Target="http://www.tonnel.ru/gzl/264035974_tonnel.gif" TargetMode="External"/><Relationship Id="rId5" Type="http://schemas.openxmlformats.org/officeDocument/2006/relationships/hyperlink" Target="http://kirov-v-mire.ru/wp-content/uploads/2013/10/katerina2.jpg" TargetMode="External"/><Relationship Id="rId4" Type="http://schemas.openxmlformats.org/officeDocument/2006/relationships/hyperlink" Target="http://www.nevoobrazharium.ru/wp-content/uploads/2012/01/boroda-11.jpg" TargetMode="External"/><Relationship Id="rId3" Type="http://schemas.openxmlformats.org/officeDocument/2006/relationships/hyperlink" Target="https://encrypted-tbn1.gstatic.com/images?q=tbn:ANd9GcQVXdN1_g4pQKC2z4_tfyUZR_l-N9bVKi9O4280bNcXUPl-c8RK6w" TargetMode="External"/><Relationship Id="rId2" Type="http://schemas.openxmlformats.org/officeDocument/2006/relationships/hyperlink" Target="https://encrypted-tbn0.gstatic.com/images?q=tbn:ANd9GcSDWe9kPPvgWv3tYnK8D5lYZ5QBzM10LKkWkfMxResGXfn47ECm" TargetMode="External"/><Relationship Id="rId14" Type="http://schemas.openxmlformats.org/officeDocument/2006/relationships/slideLayout" Target="../slideLayouts/slideLayout7.xml"/><Relationship Id="rId13" Type="http://schemas.openxmlformats.org/officeDocument/2006/relationships/hyperlink" Target="https://encrypted-tbn0.gstatic.com/images?q=tbn:ANd9GcS_FGYB6E81KHsDwpaqFId6sLckuKu0vp1lWBYjDnWGAsn7GIaVHg" TargetMode="External"/><Relationship Id="rId12" Type="http://schemas.openxmlformats.org/officeDocument/2006/relationships/hyperlink" Target="https://encrypted-tbn0.gstatic.com/images?q=tbn:ANd9GcSJr_EaomrZCtZkUoSWs24bYBgsBY9BypcX9DWK_2FMAUdoIfiw" TargetMode="External"/><Relationship Id="rId11" Type="http://schemas.openxmlformats.org/officeDocument/2006/relationships/hyperlink" Target="http://historydoc.edu.ru/attach.asp?a_no=1222" TargetMode="External"/><Relationship Id="rId10" Type="http://schemas.openxmlformats.org/officeDocument/2006/relationships/hyperlink" Target="https://encrypted-tbn2.gstatic.com/images?q=tbn:ANd9GcQQfrKIlR7pDq-L-VQJQW6LF7Fj7uldJ_N18RwFg7d1uBE2vadUpg" TargetMode="External"/><Relationship Id="rId1" Type="http://schemas.openxmlformats.org/officeDocument/2006/relationships/hyperlink" Target="http://dekatop.com/wp-content/uploads/2012/02/dinasty_02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Рамка 4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>
            <a:hlinkClick r:id="rId2" action="ppaction://hlinksldjump"/>
          </p:cNvPr>
          <p:cNvSpPr/>
          <p:nvPr/>
        </p:nvSpPr>
        <p:spPr>
          <a:xfrm>
            <a:off x="3146640" y="1320800"/>
            <a:ext cx="900000" cy="900000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hlinkClick r:id="rId3" action="ppaction://hlinksldjump"/>
          </p:cNvPr>
          <p:cNvSpPr/>
          <p:nvPr/>
        </p:nvSpPr>
        <p:spPr>
          <a:xfrm>
            <a:off x="3146640" y="227584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>
            <a:hlinkClick r:id="rId4" action="ppaction://hlinksldjump"/>
          </p:cNvPr>
          <p:cNvSpPr/>
          <p:nvPr/>
        </p:nvSpPr>
        <p:spPr>
          <a:xfrm>
            <a:off x="3146640" y="3220720"/>
            <a:ext cx="900000" cy="900000"/>
          </a:xfrm>
          <a:prstGeom prst="rect">
            <a:avLst/>
          </a:prstGeom>
          <a:solidFill>
            <a:srgbClr val="4FFF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hlinkClick r:id="rId5" action="ppaction://hlinksldjump"/>
          </p:cNvPr>
          <p:cNvSpPr/>
          <p:nvPr/>
        </p:nvSpPr>
        <p:spPr>
          <a:xfrm>
            <a:off x="3146640" y="4175760"/>
            <a:ext cx="900000" cy="900000"/>
          </a:xfrm>
          <a:prstGeom prst="rect">
            <a:avLst/>
          </a:prstGeom>
          <a:solidFill>
            <a:srgbClr val="A3FFD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hlinkClick r:id="rId6" action="ppaction://hlinksldjump"/>
          </p:cNvPr>
          <p:cNvSpPr/>
          <p:nvPr/>
        </p:nvSpPr>
        <p:spPr>
          <a:xfrm>
            <a:off x="4111840" y="1320800"/>
            <a:ext cx="900000" cy="900000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hlinkClick r:id="rId7" action="ppaction://hlinksldjump"/>
          </p:cNvPr>
          <p:cNvSpPr/>
          <p:nvPr/>
        </p:nvSpPr>
        <p:spPr>
          <a:xfrm>
            <a:off x="4187200" y="252900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>
            <a:hlinkClick r:id="rId8" action="ppaction://hlinksldjump"/>
          </p:cNvPr>
          <p:cNvSpPr/>
          <p:nvPr/>
        </p:nvSpPr>
        <p:spPr>
          <a:xfrm>
            <a:off x="4111840" y="3220720"/>
            <a:ext cx="900000" cy="900000"/>
          </a:xfrm>
          <a:prstGeom prst="rect">
            <a:avLst/>
          </a:prstGeom>
          <a:solidFill>
            <a:srgbClr val="4FFF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hlinkClick r:id="rId9" action="ppaction://hlinksldjump"/>
          </p:cNvPr>
          <p:cNvSpPr/>
          <p:nvPr/>
        </p:nvSpPr>
        <p:spPr>
          <a:xfrm>
            <a:off x="4111840" y="4175760"/>
            <a:ext cx="900000" cy="900000"/>
          </a:xfrm>
          <a:prstGeom prst="rect">
            <a:avLst/>
          </a:prstGeom>
          <a:solidFill>
            <a:srgbClr val="A3FFD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hlinkClick r:id="rId10" action="ppaction://hlinksldjump"/>
          </p:cNvPr>
          <p:cNvSpPr/>
          <p:nvPr/>
        </p:nvSpPr>
        <p:spPr>
          <a:xfrm>
            <a:off x="5087200" y="1320800"/>
            <a:ext cx="900000" cy="900000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hlinkClick r:id="rId11" action="ppaction://hlinksldjump"/>
          </p:cNvPr>
          <p:cNvSpPr/>
          <p:nvPr/>
        </p:nvSpPr>
        <p:spPr>
          <a:xfrm>
            <a:off x="5087200" y="227584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>
            <a:hlinkClick r:id="rId12" action="ppaction://hlinksldjump"/>
          </p:cNvPr>
          <p:cNvSpPr/>
          <p:nvPr/>
        </p:nvSpPr>
        <p:spPr>
          <a:xfrm>
            <a:off x="5087200" y="3220720"/>
            <a:ext cx="900000" cy="900000"/>
          </a:xfrm>
          <a:prstGeom prst="rect">
            <a:avLst/>
          </a:prstGeom>
          <a:solidFill>
            <a:srgbClr val="4FFF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>
            <a:hlinkClick r:id="rId13" action="ppaction://hlinksldjump"/>
          </p:cNvPr>
          <p:cNvSpPr/>
          <p:nvPr/>
        </p:nvSpPr>
        <p:spPr>
          <a:xfrm>
            <a:off x="5087200" y="4175760"/>
            <a:ext cx="900000" cy="900000"/>
          </a:xfrm>
          <a:prstGeom prst="rect">
            <a:avLst/>
          </a:prstGeom>
          <a:solidFill>
            <a:srgbClr val="A3FFD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>
            <a:hlinkClick r:id="rId14" action="ppaction://hlinksldjump"/>
          </p:cNvPr>
          <p:cNvSpPr/>
          <p:nvPr/>
        </p:nvSpPr>
        <p:spPr>
          <a:xfrm>
            <a:off x="3146640" y="5130800"/>
            <a:ext cx="900000" cy="900000"/>
          </a:xfrm>
          <a:prstGeom prst="rect">
            <a:avLst/>
          </a:prstGeom>
          <a:solidFill>
            <a:srgbClr val="CDFF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>
            <a:hlinkClick r:id="rId15" action="ppaction://hlinksldjump"/>
          </p:cNvPr>
          <p:cNvSpPr/>
          <p:nvPr/>
        </p:nvSpPr>
        <p:spPr>
          <a:xfrm>
            <a:off x="4111840" y="5130800"/>
            <a:ext cx="900000" cy="900000"/>
          </a:xfrm>
          <a:prstGeom prst="rect">
            <a:avLst/>
          </a:prstGeom>
          <a:solidFill>
            <a:srgbClr val="CDFF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>
            <a:hlinkClick r:id="rId16" action="ppaction://hlinksldjump"/>
          </p:cNvPr>
          <p:cNvSpPr/>
          <p:nvPr/>
        </p:nvSpPr>
        <p:spPr>
          <a:xfrm>
            <a:off x="5087200" y="5130800"/>
            <a:ext cx="900000" cy="900000"/>
          </a:xfrm>
          <a:prstGeom prst="rect">
            <a:avLst/>
          </a:prstGeom>
          <a:solidFill>
            <a:srgbClr val="CDFF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9942" y="5906931"/>
            <a:ext cx="765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викторина</a:t>
            </a:r>
            <a:endParaRPr lang="ru-RU" sz="4800" b="1" dirty="0">
              <a:ln w="1905">
                <a:solidFill>
                  <a:srgbClr val="C00000"/>
                </a:solidFill>
              </a:ln>
              <a:solidFill>
                <a:srgbClr val="FF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182" y="282183"/>
            <a:ext cx="87976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Муниципальное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 казенное общеобразовательное учреждение </a:t>
            </a:r>
            <a:endParaRPr kumimoji="0" lang="ru-RU" sz="2000" b="1" i="0" u="none" strike="noStrike" kern="0" cap="none" spc="0" normalizeH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Почетская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 средняя школа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5998" y="4168696"/>
            <a:ext cx="276398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85" y="993833"/>
            <a:ext cx="2331794" cy="318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5" y="2275840"/>
            <a:ext cx="2640999" cy="352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920" y="31496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№9: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Какая муза была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покровительницей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истории? </a:t>
            </a:r>
            <a:endParaRPr lang="ru-RU" sz="2400" b="1" dirty="0">
              <a:solidFill>
                <a:srgbClr val="C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1800" y="5577840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Клио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632175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61309" y="1780309"/>
            <a:ext cx="4765964" cy="32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314960"/>
            <a:ext cx="763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№10: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Какой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дворянский титул был у сподвижника Петра I — Александра Меньшикова?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1800" y="5577840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Светлейший князь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618909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41" y="1685925"/>
            <a:ext cx="4801148" cy="353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920" y="314960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№11: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Войска какого шведского короля разбила под Полтавой русская армия? </a:t>
            </a:r>
            <a:endParaRPr lang="ru-RU" sz="2400" b="1" dirty="0">
              <a:solidFill>
                <a:srgbClr val="C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1800" y="5577840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Карла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632175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2868757" y="1748753"/>
            <a:ext cx="3406486" cy="336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920" y="314960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№12: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При каком князе московский Кремль стал белокаменным?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559" y="5577840"/>
            <a:ext cx="803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Дмитрии Донском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16639" y="1622091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95" y="1685925"/>
            <a:ext cx="4783753" cy="341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920" y="314960"/>
            <a:ext cx="779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№13: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Во времена Петра I срок обучения в школе составлял семь лет. А какую войну Петр I назвал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троевременной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 и опасной школой»?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560" y="5577840"/>
            <a:ext cx="7368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Северную войну. Она длилась двадцать один год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884620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4" y="2066916"/>
            <a:ext cx="4808393" cy="34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8079" y="314960"/>
            <a:ext cx="7798641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№14: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Русский полководец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XVIII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века. Родился слабым мальчиком, но решил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стать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военным. Прошел путь от солдата до фельдмаршала.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Участвовал                  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 подавлении восстания Пугачева. Взял штурмом турецкую крепость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Измаил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. Генералиссимус русской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</a:rPr>
              <a:t>армии.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4566" y="6073836"/>
            <a:ext cx="750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В. Суворов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27399" y="2635479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6149" y="2692404"/>
            <a:ext cx="47625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920" y="314960"/>
            <a:ext cx="763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№15: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Героя Отечественной войны 1812 года солдаты с восхищением называли ОН БОГ РАТИ. А какая фамилия была у этого полководца? </a:t>
            </a:r>
            <a:endParaRPr lang="ru-RU" sz="2400" b="1" dirty="0">
              <a:solidFill>
                <a:srgbClr val="C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0420" y="5577840"/>
            <a:ext cx="750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И. Багратион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632175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2539752" y="1632175"/>
            <a:ext cx="4064496" cy="35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F:\АДМИНИСТРАТИВНАЯ РАБОТА 2013-14 Г\2013-14 УЧ.ГОД. БУЛЫГА Е.Г\НА САЙТ\МЕТОДИЧЕСКИЙ КАБИНЕТ\ПЕДТЕХНОЛОГИИ\ИКТ-технологии\МОИ ШАБЛОНЫ\Рисунок2.png"/>
          <p:cNvPicPr>
            <a:picLocks noChangeAspect="1" noChangeArrowheads="1"/>
          </p:cNvPicPr>
          <p:nvPr/>
        </p:nvPicPr>
        <p:blipFill>
          <a:blip r:embed="rId2" cstate="print"/>
          <a:srcRect r="24844"/>
          <a:stretch>
            <a:fillRect/>
          </a:stretch>
        </p:blipFill>
        <p:spPr bwMode="auto">
          <a:xfrm>
            <a:off x="2612693" y="1842929"/>
            <a:ext cx="3918613" cy="2808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982" y="639726"/>
            <a:ext cx="904701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"/>
              </a:rPr>
              <a:t>http://fschool2.jimdo.com/%D0%BC%D0%B5%D1%82%D0%BE%D0%B4%D0%B8%D1%87%D0%B5%D1%81%D0%BA%D0%B8%D0%B9-%D0%BA%D0%B0%D0%B1%D0%B8%D0%BD%D0%B5%D1%82/%D0%B8%D0%BA%D1%82-%D1%82%D0%B5%D1%85%D0%BD%D0%BE%D0%BB%D0%BE%D0%B3%D0%B8%D0%B8/%D1%88%D0%B0%D0%B1%D0%BB%D0%BE%D0%BD%D1%8B-%D0%BF%D1%80%D0%B5%D0%B7%D0%B5%D0%BD%D1%82%D0%B0%D1%86%D0%B8%D0%B9/</a:t>
            </a:r>
            <a:endParaRPr lang="ru-RU" sz="1600" dirty="0" smtClean="0">
              <a:hlinkClick r:id="rId1"/>
            </a:endParaRPr>
          </a:p>
          <a:p>
            <a:r>
              <a:rPr lang="en-US" sz="1600" dirty="0" smtClean="0">
                <a:hlinkClick r:id="rId1"/>
              </a:rPr>
              <a:t>http</a:t>
            </a:r>
            <a:r>
              <a:rPr lang="en-US" sz="1600" dirty="0">
                <a:hlinkClick r:id="rId1"/>
              </a:rPr>
              <a:t>://</a:t>
            </a:r>
            <a:r>
              <a:rPr lang="en-US" sz="1600" dirty="0" smtClean="0">
                <a:hlinkClick r:id="rId1"/>
              </a:rPr>
              <a:t>dekatop.com/wp-content/uploads/2012/02/dinasty_02.jpg</a:t>
            </a:r>
            <a:endParaRPr lang="ru-RU" sz="1600" dirty="0" smtClean="0"/>
          </a:p>
          <a:p>
            <a:r>
              <a:rPr lang="ru-RU" sz="1600" dirty="0" smtClean="0"/>
              <a:t> 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encrypted-tbn0.gstatic.com/images?q=tbn:ANd9GcSDWe9kPPvgWv3tYnK8D5lYZ5QBzM10LKkWkfMxResGXfn47ECm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encrypted-tbn1.gstatic.com/images?q=tbn:ANd9GcQVXdN1_g4pQKC2z4_tfyUZR_l-N9bVKi9O4280bNcXUPl-c8RK6w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www.nevoobrazharium.ru/wp-content/uploads/2012/01/boroda-11.jpg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kirov-v-mire.ru/wp-content/uploads/2013/10/katerina2.jpg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www.tonnel.ru/gzl/264035974_tonnel.gif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upload.wikimedia.org/wikipedia/commons/thumb/1/1f/Portrait_of_Alexander_Danilovich_Menshikov1.jpg/309px-Portrait_of_Alexander_Danilovich_Menshikov1.jpg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upload.wikimedia.org/wikipedia/commons/8/84/Portrait_of_Charles_XII_of_Sweden.jpg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pravchelny.ru/www/images/2013/5/Viktor-Matorin-Dmitriiy-Donskoiy.jpg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encrypted-tbn2.gstatic.com/images?q=tbn:ANd9GcQQfrKIlR7pDq-L-VQJQW6LF7Fj7uldJ_N18RwFg7d1uBE2vadUpg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historydoc.edu.ru/attach.asp?a_no=1222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encrypted-tbn0.gstatic.com/images?q=tbn:ANd9GcSJr_EaomrZCtZkUoSWs24bYBgsBY9BypcX9DWK_2FMAUdoIfiw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en-US" sz="1600" dirty="0">
                <a:hlinkClick r:id="rId13"/>
              </a:rPr>
              <a:t>https://</a:t>
            </a:r>
            <a:r>
              <a:rPr lang="en-US" sz="1600" dirty="0" smtClean="0">
                <a:hlinkClick r:id="rId13"/>
              </a:rPr>
              <a:t>encrypted-tbn0.gstatic.com/images?q=tbn:ANd9GcS_FGYB6E81KHsDwpaqFId6sLckuKu0vp1lWBYjDnWGAsn7GIaVHg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3273" y="332509"/>
            <a:ext cx="322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Информационные источники: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920" y="304800"/>
            <a:ext cx="775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Название легендарного крейсера времён Октябрьской революции.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1800" y="5577840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Аврора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632175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1026" name="Picture 2" descr="G:\поездка в Питер\DSC_162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33599" y="1716239"/>
            <a:ext cx="4876801" cy="33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920" y="304800"/>
            <a:ext cx="775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№2</a:t>
            </a:r>
            <a:r>
              <a:rPr lang="ru-RU" sz="2400" dirty="0">
                <a:solidFill>
                  <a:srgbClr val="4B4B4B"/>
                </a:solidFill>
                <a:latin typeface="Arial" panose="020B0604020202020204"/>
                <a:ea typeface="Calibri" panose="020F0502020204030204"/>
              </a:rPr>
              <a:t>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Назовите фамилию династии русских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царей.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1800" y="5577840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Романовы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632175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4" y="1508315"/>
            <a:ext cx="7672733" cy="374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760" y="304800"/>
            <a:ext cx="779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№3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Кто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со словами «Бог не в силе, а в правде» сразился со шведами на 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Чудском озере?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1800" y="5577840"/>
            <a:ext cx="574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Невский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629068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756062"/>
            <a:ext cx="4797136" cy="34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920" y="304800"/>
            <a:ext cx="779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№4: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«Кот в мешке». Его ввёз в Россию Пётр Великий. Многие крестьяне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от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него отравились, поэтому за ним утвердилось название 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«Дьявольское яблоко». Что это?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1800" y="5577840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874460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63905" y="1998194"/>
            <a:ext cx="4897663" cy="325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760" y="304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№5: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старину на Руси это считалось символом мудрости. А в начале 18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века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наказывали и штрафовали мужчин только за то, что они имели 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Calibri" panose="020F0502020204030204"/>
              </a:rPr>
              <a:t>ЭТО. Что это?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44600" y="5577840"/>
            <a:ext cx="665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874460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60444" y="2004987"/>
            <a:ext cx="4794538" cy="33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31496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№6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/>
                <a:ea typeface="Times New Roman" panose="02020603050405020304"/>
              </a:rPr>
              <a:t>Как </a:t>
            </a:r>
            <a:r>
              <a:rPr lang="ru-RU" sz="2400" dirty="0">
                <a:solidFill>
                  <a:srgbClr val="000000"/>
                </a:solidFill>
                <a:latin typeface="Arial" panose="020B0604020202020204"/>
                <a:ea typeface="Times New Roman" panose="02020603050405020304"/>
              </a:rPr>
              <a:t>называлась первая российская рукописная газета? </a:t>
            </a:r>
            <a:endParaRPr lang="ru-RU" sz="2400" b="1" dirty="0">
              <a:solidFill>
                <a:srgbClr val="C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1800" y="5577840"/>
            <a:ext cx="574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618909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35" y="1711255"/>
            <a:ext cx="4845255" cy="34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304800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№7: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При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каком российском правителе случилось Пугачевское восстание?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1800" y="5577840"/>
            <a:ext cx="574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Екатерине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618909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2189018" y="1685925"/>
            <a:ext cx="481344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26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714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203200" h="196850" prst="relaxedInset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0" y="223520"/>
            <a:ext cx="900000" cy="900000"/>
          </a:xfrm>
          <a:prstGeom prst="rect">
            <a:avLst/>
          </a:prstGeom>
          <a:solidFill>
            <a:srgbClr val="00F279"/>
          </a:solidFill>
          <a:ln>
            <a:noFill/>
          </a:ln>
          <a:scene3d>
            <a:camera prst="orthographicFront"/>
            <a:lightRig rig="twoPt" dir="t"/>
          </a:scene3d>
          <a:sp3d extrusionH="76200" prstMaterial="metal">
            <a:bevelT w="120650" h="101600" prst="softRound"/>
            <a:extrusionClr>
              <a:srgbClr val="FFEFEF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760" y="314960"/>
            <a:ext cx="776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№8: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Times New Roman" panose="02020603050405020304"/>
              </a:rPr>
              <a:t>какого императора покушался старший брат Володи Ульянова — Александр?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Мои документы\Мои рисунки\Оформление\КНОПКИ СТРЕЛКИ\x_7bafb00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080" y="3860800"/>
            <a:ext cx="940641" cy="1008495"/>
          </a:xfrm>
          <a:prstGeom prst="rect">
            <a:avLst/>
          </a:prstGeom>
          <a:noFill/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2476" t="6137"/>
          <a:stretch>
            <a:fillRect/>
          </a:stretch>
        </p:blipFill>
        <p:spPr bwMode="auto">
          <a:xfrm rot="10800000">
            <a:off x="8038896" y="5766165"/>
            <a:ext cx="900000" cy="8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72836" y="5577840"/>
            <a:ext cx="7112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царя Александра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2000" y="1629068"/>
            <a:ext cx="5040000" cy="3600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Мои документы\Мои рисунки\Оформление\КЛИПАРТ\ФОТОКАМЕР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5760" y="4842384"/>
            <a:ext cx="899824" cy="83134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28850" y="1724959"/>
            <a:ext cx="4686300" cy="340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ISPRING_RESOURCE_PATHS_HASH_2" val="c3a3b44aff8d58bc831fb52de827796e3496fe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3519</Words>
  <Application>WPS Presentation</Application>
  <PresentationFormat>Экран (4:3)</PresentationFormat>
  <Paragraphs>145</Paragraphs>
  <Slides>18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Arial</vt:lpstr>
      <vt:lpstr>Calibri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Ирина</cp:lastModifiedBy>
  <cp:revision>116</cp:revision>
  <dcterms:created xsi:type="dcterms:W3CDTF">2013-05-08T09:43:00Z</dcterms:created>
  <dcterms:modified xsi:type="dcterms:W3CDTF">2023-09-19T00:50:15Z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F11F9033CA824176B3E33E1C007FA0A8</vt:lpwstr>
  </property>
  <property fmtid="{D5CDD505-2E9C-101B-9397-08002B2CF9AE}" pid="3" name="KSOProductBuildVer">
    <vt:lpwstr>1033-11.2.0.11516</vt:lpwstr>
  </property>
</Properties>
</file>