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9" r:id="rId1"/>
  </p:sldMasterIdLst>
  <p:notesMasterIdLst>
    <p:notesMasterId r:id="rId10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6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91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3303" autoAdjust="0"/>
  </p:normalViewPr>
  <p:slideViewPr>
    <p:cSldViewPr snapToGrid="0">
      <p:cViewPr varScale="1">
        <p:scale>
          <a:sx n="60" d="100"/>
          <a:sy n="60" d="100"/>
        </p:scale>
        <p:origin x="-1080" y="-90"/>
      </p:cViewPr>
      <p:guideLst>
        <p:guide orient="horz" pos="391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2F203D-ABBC-4EE7-AEDE-4E0D4CF6C383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9427FE-AC16-4DDC-A237-AD51155C8D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89528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9427FE-AC16-4DDC-A237-AD51155C8DA7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03189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D5F61-8DDD-4241-A6D6-1D050FC20D22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1AB0E-C05D-4ACC-8871-BA3AACB30D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20565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D5F61-8DDD-4241-A6D6-1D050FC20D22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1AB0E-C05D-4ACC-8871-BA3AACB30D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24956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D5F61-8DDD-4241-A6D6-1D050FC20D22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1AB0E-C05D-4ACC-8871-BA3AACB30D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55519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D5F61-8DDD-4241-A6D6-1D050FC20D22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1AB0E-C05D-4ACC-8871-BA3AACB30D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705193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D5F61-8DDD-4241-A6D6-1D050FC20D22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1AB0E-C05D-4ACC-8871-BA3AACB30D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0861746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D5F61-8DDD-4241-A6D6-1D050FC20D22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1AB0E-C05D-4ACC-8871-BA3AACB30D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942611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D5F61-8DDD-4241-A6D6-1D050FC20D22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1AB0E-C05D-4ACC-8871-BA3AACB30D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018278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D5F61-8DDD-4241-A6D6-1D050FC20D22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1AB0E-C05D-4ACC-8871-BA3AACB30D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55303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D5F61-8DDD-4241-A6D6-1D050FC20D22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1AB0E-C05D-4ACC-8871-BA3AACB30D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31283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D5F61-8DDD-4241-A6D6-1D050FC20D22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1AB0E-C05D-4ACC-8871-BA3AACB30D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46464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D5F61-8DDD-4241-A6D6-1D050FC20D22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1AB0E-C05D-4ACC-8871-BA3AACB30D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99385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D5F61-8DDD-4241-A6D6-1D050FC20D22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1AB0E-C05D-4ACC-8871-BA3AACB30D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87128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D5F61-8DDD-4241-A6D6-1D050FC20D22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1AB0E-C05D-4ACC-8871-BA3AACB30D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77466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D5F61-8DDD-4241-A6D6-1D050FC20D22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1AB0E-C05D-4ACC-8871-BA3AACB30D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62304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D5F61-8DDD-4241-A6D6-1D050FC20D22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1AB0E-C05D-4ACC-8871-BA3AACB30D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93087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D5F61-8DDD-4241-A6D6-1D050FC20D22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1AB0E-C05D-4ACC-8871-BA3AACB30D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97688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D5F61-8DDD-4241-A6D6-1D050FC20D22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4F1AB0E-C05D-4ACC-8871-BA3AACB30D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90896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  <p:sldLayoutId id="2147483861" r:id="rId12"/>
    <p:sldLayoutId id="2147483862" r:id="rId13"/>
    <p:sldLayoutId id="2147483863" r:id="rId14"/>
    <p:sldLayoutId id="2147483864" r:id="rId15"/>
    <p:sldLayoutId id="214748386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4257" y="652388"/>
            <a:ext cx="9404723" cy="1400530"/>
          </a:xfrm>
        </p:spPr>
        <p:txBody>
          <a:bodyPr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казенное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общеобразовательное учреждение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Почетская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средняя общеобразовательная школа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2052918"/>
            <a:ext cx="10673052" cy="4463996"/>
          </a:xfrm>
        </p:spPr>
        <p:txBody>
          <a:bodyPr>
            <a:normAutofit fontScale="40000" lnSpcReduction="20000"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ru-RU" sz="4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Портфолио участника </a:t>
            </a:r>
          </a:p>
          <a:p>
            <a:pPr marL="0" indent="0" algn="ctr">
              <a:buNone/>
            </a:pPr>
            <a:r>
              <a:rPr lang="ru-RU" sz="9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конкурса «Навигаторы детства 3.0»</a:t>
            </a:r>
          </a:p>
          <a:p>
            <a:pPr marL="0" indent="0" algn="ctr">
              <a:buNone/>
            </a:pPr>
            <a:endParaRPr lang="ru-RU" sz="9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</a:t>
            </a:r>
          </a:p>
          <a:p>
            <a:pPr marL="0" indent="0" algn="ctr"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</a:t>
            </a:r>
          </a:p>
          <a:p>
            <a:pPr marL="0" indent="0" algn="ctr"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апрель2023г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2"/>
          <a:srcRect r="52" b="44"/>
          <a:stretch/>
        </p:blipFill>
        <p:spPr bwMode="auto">
          <a:xfrm>
            <a:off x="859095" y="3642633"/>
            <a:ext cx="3715658" cy="22071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519764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latin typeface="Arial Black" pitchFamily="34" charset="0"/>
              </a:rPr>
              <a:t>Мой девиз: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«Чем больше детям отдаешь- в тебе тем больше остается!»</a:t>
            </a:r>
            <a:b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Орлова Елена Леонидовна</a:t>
            </a:r>
            <a:b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</a:rPr>
              <a:t>учитель истории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 заместитель директора по ВР</a:t>
            </a:r>
            <a:br>
              <a:rPr lang="ru-RU" sz="2800" dirty="0" smtClean="0">
                <a:solidFill>
                  <a:srgbClr val="FF0000"/>
                </a:solidFill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Пользователь\Desktop\IMG_20190418_131739_072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6207" y="2033752"/>
            <a:ext cx="3310759" cy="39610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13124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4220" y="452718"/>
            <a:ext cx="9404723" cy="1056768"/>
          </a:xfrm>
        </p:spPr>
        <p:txBody>
          <a:bodyPr/>
          <a:lstStyle/>
          <a:p>
            <a:pPr algn="ctr"/>
            <a:r>
              <a:rPr lang="ru-RU" dirty="0" smtClean="0">
                <a:latin typeface="Arial Black" pitchFamily="34" charset="0"/>
                <a:cs typeface="Times New Roman" panose="02020603050405020304" pitchFamily="18" charset="0"/>
              </a:rPr>
              <a:t>Личная карта участника </a:t>
            </a:r>
            <a:endParaRPr lang="ru-RU" dirty="0">
              <a:latin typeface="Arial Black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1509486"/>
            <a:ext cx="8946541" cy="473891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Ф.И.О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Орлова Елена Леонидовна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Дата рождения: 19.06.1980 г.р.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Образование: КГПУ им. В.П. Астафьева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работы: Муниципальное казенное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общеобразовательное учреждение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Почетская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средняя общеобразовательная школа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Занимаемая должность: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истории, заместитель директора по ВР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стаж: 23 года 8 месяцев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Внеурочная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классный руководитель 5 класса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403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4272" y="562304"/>
            <a:ext cx="8596668" cy="1320800"/>
          </a:xfrm>
        </p:spPr>
        <p:txBody>
          <a:bodyPr/>
          <a:lstStyle/>
          <a:p>
            <a:pPr algn="ctr"/>
            <a:r>
              <a:rPr lang="ru-RU" dirty="0" smtClean="0">
                <a:latin typeface="Arial Black" pitchFamily="34" charset="0"/>
              </a:rPr>
              <a:t>Мои достижения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1029" name="Picture 5" descr="C:\Users\Пользователь\Desktop\Орлова 6_page-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656" y="1087821"/>
            <a:ext cx="2414888" cy="2774731"/>
          </a:xfrm>
          <a:prstGeom prst="rect">
            <a:avLst/>
          </a:prstGeom>
          <a:noFill/>
        </p:spPr>
      </p:pic>
      <p:pic>
        <p:nvPicPr>
          <p:cNvPr id="1030" name="Picture 6" descr="C:\Users\Пользователь\Desktop\Орлова Дипломы_2-2_page-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67449" y="961696"/>
            <a:ext cx="2648606" cy="2648607"/>
          </a:xfrm>
          <a:prstGeom prst="rect">
            <a:avLst/>
          </a:prstGeom>
          <a:noFill/>
        </p:spPr>
      </p:pic>
      <p:pic>
        <p:nvPicPr>
          <p:cNvPr id="1031" name="Picture 7" descr="C:\Users\Пользователь\Desktop\Орлова Дипломы_1-1_page-0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114800"/>
            <a:ext cx="3499945" cy="2427890"/>
          </a:xfrm>
          <a:prstGeom prst="rect">
            <a:avLst/>
          </a:prstGeom>
          <a:noFill/>
        </p:spPr>
      </p:pic>
      <p:pic>
        <p:nvPicPr>
          <p:cNvPr id="1032" name="Picture 8" descr="C:\Users\Пользователь\Desktop\Орлова Дипломы_3-3_page-0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8773" y="1340069"/>
            <a:ext cx="3216166" cy="2569780"/>
          </a:xfrm>
          <a:prstGeom prst="rect">
            <a:avLst/>
          </a:prstGeom>
          <a:noFill/>
        </p:spPr>
      </p:pic>
      <p:pic>
        <p:nvPicPr>
          <p:cNvPr id="1033" name="Picture 9" descr="C:\Users\Пользователь\Desktop\Орлова Дипломы_4-4_page-00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52592" y="3878318"/>
            <a:ext cx="3767959" cy="2506717"/>
          </a:xfrm>
          <a:prstGeom prst="rect">
            <a:avLst/>
          </a:prstGeom>
          <a:noFill/>
        </p:spPr>
      </p:pic>
      <p:pic>
        <p:nvPicPr>
          <p:cNvPr id="1039" name="Picture 15" descr="C:\Users\Пользователь\Desktop\sert. 217_page-000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47241" y="4004440"/>
            <a:ext cx="3279227" cy="23805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4726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Детские достижения</a:t>
            </a:r>
            <a:endParaRPr lang="ru-RU" dirty="0"/>
          </a:p>
        </p:txBody>
      </p:sp>
      <p:pic>
        <p:nvPicPr>
          <p:cNvPr id="2050" name="Picture 2" descr="C:\Users\Пользователь\Desktop\YqciAGSuf9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2510" y="1245476"/>
            <a:ext cx="2026551" cy="2396357"/>
          </a:xfrm>
          <a:prstGeom prst="rect">
            <a:avLst/>
          </a:prstGeom>
          <a:noFill/>
        </p:spPr>
      </p:pic>
      <p:pic>
        <p:nvPicPr>
          <p:cNvPr id="2051" name="Picture 3" descr="C:\Users\Пользователь\Desktop\грамоты Орлолва_3-3_page-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52193" y="1245475"/>
            <a:ext cx="2837793" cy="2490951"/>
          </a:xfrm>
          <a:prstGeom prst="rect">
            <a:avLst/>
          </a:prstGeom>
          <a:noFill/>
        </p:spPr>
      </p:pic>
      <p:pic>
        <p:nvPicPr>
          <p:cNvPr id="2052" name="Picture 4" descr="C:\Users\Пользователь\Desktop\грамоты Орлолва_2-2_page-0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73310" y="1135118"/>
            <a:ext cx="2916621" cy="3105808"/>
          </a:xfrm>
          <a:prstGeom prst="rect">
            <a:avLst/>
          </a:prstGeom>
          <a:noFill/>
        </p:spPr>
      </p:pic>
      <p:pic>
        <p:nvPicPr>
          <p:cNvPr id="2053" name="Picture 5" descr="C:\Users\Пользователь\Desktop\грамоты Орлолва_1-1_page-0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31021" y="3846785"/>
            <a:ext cx="3279227" cy="2743201"/>
          </a:xfrm>
          <a:prstGeom prst="rect">
            <a:avLst/>
          </a:prstGeom>
          <a:noFill/>
        </p:spPr>
      </p:pic>
      <p:pic>
        <p:nvPicPr>
          <p:cNvPr id="2054" name="Picture 6" descr="C:\Users\Пользователь\Desktop\грамоты Орлолва_4-end_page-00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4497" y="3752193"/>
            <a:ext cx="3042746" cy="28062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677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8507" y="578069"/>
            <a:ext cx="8596668" cy="62011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Участие в конкурсах и  соревнованиях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2051" name="Picture 3" descr="C:\Users\Пользователь\Desktop\ltY6V3cCk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1560785"/>
            <a:ext cx="4461641" cy="2758966"/>
          </a:xfrm>
          <a:prstGeom prst="rect">
            <a:avLst/>
          </a:prstGeom>
          <a:noFill/>
        </p:spPr>
      </p:pic>
      <p:pic>
        <p:nvPicPr>
          <p:cNvPr id="6" name="Рисунок 5" descr="C:\Users\Администратор\Desktop\ufptгазета\фото\IMG_20220930_181458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7280" y="1677364"/>
            <a:ext cx="3767455" cy="2494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Пользователь\Desktop\V7A-hxJvWHw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0524" y="4073828"/>
            <a:ext cx="4130566" cy="2549629"/>
          </a:xfrm>
          <a:prstGeom prst="rect">
            <a:avLst/>
          </a:prstGeom>
          <a:noFill/>
        </p:spPr>
      </p:pic>
      <p:pic>
        <p:nvPicPr>
          <p:cNvPr id="9" name="Содержимое 8" descr="C:\Users\Администратор\Desktop\;;;;;;;;\IMG_20221215_145046.jpg"/>
          <p:cNvPicPr>
            <a:picLocks noGrp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49462" y="4319425"/>
            <a:ext cx="4508938" cy="2254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935780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4758" y="420020"/>
            <a:ext cx="8596668" cy="1320800"/>
          </a:xfrm>
        </p:spPr>
        <p:txBody>
          <a:bodyPr/>
          <a:lstStyle/>
          <a:p>
            <a:pPr algn="ctr"/>
            <a:r>
              <a:rPr lang="ru-RU" dirty="0" smtClean="0">
                <a:latin typeface="Arial Black" pitchFamily="34" charset="0"/>
              </a:rPr>
              <a:t>Занятия </a:t>
            </a:r>
            <a:r>
              <a:rPr lang="ru-RU" dirty="0" smtClean="0">
                <a:latin typeface="Arial Black" pitchFamily="34" charset="0"/>
              </a:rPr>
              <a:t>в  </a:t>
            </a:r>
            <a:r>
              <a:rPr lang="ru-RU" dirty="0" smtClean="0">
                <a:latin typeface="Arial Black" pitchFamily="34" charset="0"/>
              </a:rPr>
              <a:t>дополнительном образовании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9" name="Рисунок 8" descr="C:\Users\Администратор\Desktop\фотки\IMG_20221025_13234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7104" y="1720740"/>
            <a:ext cx="3704896" cy="3655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Администратор\Desktop\фотки\IMG_20221008_140325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8027" y="2569779"/>
            <a:ext cx="4524703" cy="3184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144117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249" y="126796"/>
            <a:ext cx="8596668" cy="1320800"/>
          </a:xfrm>
        </p:spPr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Участие в акциях и мероприятиях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1028" name="Picture 4" descr="C:\Users\Пользователь\Desktop\7MGQTE8jVJ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0275" y="835573"/>
            <a:ext cx="4776952" cy="2680138"/>
          </a:xfrm>
          <a:prstGeom prst="rect">
            <a:avLst/>
          </a:prstGeom>
          <a:noFill/>
        </p:spPr>
      </p:pic>
      <p:pic>
        <p:nvPicPr>
          <p:cNvPr id="6" name="Рисунок 5" descr="C:\Users\Администратор\Desktop\IMG_20221119_103526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502166" y="3704897"/>
            <a:ext cx="4761185" cy="2585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Администратор\Desktop\IMG-20221212-WA0008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25214" y="1292772"/>
            <a:ext cx="4046483" cy="2238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Администратор\Desktop\IMG-20230302-WA000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151" y="3704898"/>
            <a:ext cx="4083269" cy="2538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929381999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1435</TotalTime>
  <Words>78</Words>
  <Application>Microsoft Office PowerPoint</Application>
  <PresentationFormat>Произвольный</PresentationFormat>
  <Paragraphs>29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Аспект</vt:lpstr>
      <vt:lpstr>Муниципальное казенное общеобразовательное учреждение Почетская средняя общеобразовательная школа</vt:lpstr>
      <vt:lpstr>Мой девиз:  «Чем больше детям отдаешь- в тебе тем больше остается!»  Орлова Елена Леонидовна учитель истории  заместитель директора по ВР </vt:lpstr>
      <vt:lpstr>Личная карта участника </vt:lpstr>
      <vt:lpstr>Мои достижения</vt:lpstr>
      <vt:lpstr>Детские достижения</vt:lpstr>
      <vt:lpstr>Участие в конкурсах и  соревнованиях</vt:lpstr>
      <vt:lpstr>Занятия в  дополнительном образовании</vt:lpstr>
      <vt:lpstr>Участие в акциях и мероприятиях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«Пасхальная           ярмарка» </dc:title>
  <dc:creator>Пользователь</dc:creator>
  <cp:lastModifiedBy>Windows User</cp:lastModifiedBy>
  <cp:revision>130</cp:revision>
  <dcterms:created xsi:type="dcterms:W3CDTF">2022-04-21T15:29:44Z</dcterms:created>
  <dcterms:modified xsi:type="dcterms:W3CDTF">2023-04-20T10:18:53Z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479448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S9.1.4</vt:lpwstr>
  </property>
</Properties>
</file>