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26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02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97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56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516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80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745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82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65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3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90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68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40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47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01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40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9BD0-DA26-40D5-A425-8EEE73368E2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C3D591-7FC2-47D7-9708-6870B732F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10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малая Родина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Выполнил: Орлов Вася, ученик </a:t>
            </a:r>
            <a:r>
              <a:rPr lang="ru-RU" dirty="0" smtClean="0"/>
              <a:t>5 </a:t>
            </a:r>
            <a:r>
              <a:rPr lang="ru-RU" dirty="0" smtClean="0"/>
              <a:t>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264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ШКОЛА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635294"/>
            <a:ext cx="5190094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060" y="1271587"/>
            <a:ext cx="5700408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42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МОЙ КЛАСС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386540"/>
            <a:ext cx="7956053" cy="4764269"/>
          </a:xfrm>
        </p:spPr>
      </p:pic>
    </p:spTree>
    <p:extLst>
      <p:ext uri="{BB962C8B-B14F-4D97-AF65-F5344CB8AC3E}">
        <p14:creationId xmlns:p14="http://schemas.microsoft.com/office/powerpoint/2010/main" xmlns="" val="17572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854" y="487680"/>
            <a:ext cx="8596668" cy="1320800"/>
          </a:xfrm>
        </p:spPr>
        <p:txBody>
          <a:bodyPr/>
          <a:lstStyle/>
          <a:p>
            <a:r>
              <a:rPr lang="ru-RU" dirty="0" smtClean="0"/>
              <a:t>МОИ ДРУЗЬЯ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854" y="1429068"/>
            <a:ext cx="6452258" cy="388143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0" y="2407920"/>
            <a:ext cx="5181996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7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малая Родина- поселок Почет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5" y="1405720"/>
            <a:ext cx="8835156" cy="4636306"/>
          </a:xfrm>
        </p:spPr>
      </p:pic>
    </p:spTree>
    <p:extLst>
      <p:ext uri="{BB962C8B-B14F-4D97-AF65-F5344CB8AC3E}">
        <p14:creationId xmlns:p14="http://schemas.microsoft.com/office/powerpoint/2010/main" xmlns="" val="135664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нашего поселка очень красива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084" y="1930400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731" y="2281521"/>
            <a:ext cx="5090615" cy="38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37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Красавец Утес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809" y="1419368"/>
            <a:ext cx="8720919" cy="4622658"/>
          </a:xfrm>
        </p:spPr>
      </p:pic>
    </p:spTree>
    <p:extLst>
      <p:ext uri="{BB962C8B-B14F-4D97-AF65-F5344CB8AC3E}">
        <p14:creationId xmlns:p14="http://schemas.microsoft.com/office/powerpoint/2010/main" xmlns="" val="385104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Красавица Бирюса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375" y="1269999"/>
            <a:ext cx="4735773" cy="43665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8979" y="1930400"/>
            <a:ext cx="5540991" cy="45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64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улов весной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300766"/>
            <a:ext cx="8359601" cy="5074276"/>
          </a:xfrm>
        </p:spPr>
      </p:pic>
    </p:spTree>
    <p:extLst>
      <p:ext uri="{BB962C8B-B14F-4D97-AF65-F5344CB8AC3E}">
        <p14:creationId xmlns:p14="http://schemas.microsoft.com/office/powerpoint/2010/main" xmlns="" val="274691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Тайга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1682916"/>
            <a:ext cx="4658941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878" y="1930400"/>
            <a:ext cx="4312691" cy="4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9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малая Родина- это мой дом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77334" y="1536967"/>
            <a:ext cx="8596668" cy="4505055"/>
          </a:xfrm>
        </p:spPr>
      </p:pic>
    </p:spTree>
    <p:extLst>
      <p:ext uri="{BB962C8B-B14F-4D97-AF65-F5344CB8AC3E}">
        <p14:creationId xmlns:p14="http://schemas.microsoft.com/office/powerpoint/2010/main" xmlns="" val="157073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766" y="1930400"/>
            <a:ext cx="4377447" cy="44120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5645" y="914400"/>
            <a:ext cx="5143500" cy="56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1090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43</Words>
  <Application>Microsoft Office PowerPoint</Application>
  <PresentationFormat>Произвольный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Моя малая Родина</vt:lpstr>
      <vt:lpstr>Моя малая Родина- поселок Почет</vt:lpstr>
      <vt:lpstr>Природа нашего поселка очень красива</vt:lpstr>
      <vt:lpstr>Красавец Утес</vt:lpstr>
      <vt:lpstr>Красавица Бирюса</vt:lpstr>
      <vt:lpstr>Мой улов весной</vt:lpstr>
      <vt:lpstr>Тайга</vt:lpstr>
      <vt:lpstr>Моя малая Родина- это мой дом</vt:lpstr>
      <vt:lpstr>МОЯ СЕМЬЯ</vt:lpstr>
      <vt:lpstr>МОЯ ШКОЛА</vt:lpstr>
      <vt:lpstr>МОЙ КЛАСС</vt:lpstr>
      <vt:lpstr>МОИ ДРУЗЬЯ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Пользователь</dc:creator>
  <cp:lastModifiedBy>Windows User</cp:lastModifiedBy>
  <cp:revision>11</cp:revision>
  <dcterms:created xsi:type="dcterms:W3CDTF">2018-09-18T11:23:57Z</dcterms:created>
  <dcterms:modified xsi:type="dcterms:W3CDTF">2023-06-13T07:27:36Z</dcterms:modified>
</cp:coreProperties>
</file>